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8A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45" autoAdjust="0"/>
    <p:restoredTop sz="94660"/>
  </p:normalViewPr>
  <p:slideViewPr>
    <p:cSldViewPr snapToGrid="0">
      <p:cViewPr varScale="1">
        <p:scale>
          <a:sx n="90" d="100"/>
          <a:sy n="90" d="100"/>
        </p:scale>
        <p:origin x="194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FB12-293A-45BD-9081-20E1DE8FA2D1}" type="datetimeFigureOut">
              <a:rPr lang="es-MX" smtClean="0"/>
              <a:t>27/09/2023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693FE-C1C7-46E5-8289-F3BDB5209C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0147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FB12-293A-45BD-9081-20E1DE8FA2D1}" type="datetimeFigureOut">
              <a:rPr lang="es-MX" smtClean="0"/>
              <a:t>27/09/2023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693FE-C1C7-46E5-8289-F3BDB5209C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3985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FB12-293A-45BD-9081-20E1DE8FA2D1}" type="datetimeFigureOut">
              <a:rPr lang="es-MX" smtClean="0"/>
              <a:t>27/09/2023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693FE-C1C7-46E5-8289-F3BDB5209C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8252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FB12-293A-45BD-9081-20E1DE8FA2D1}" type="datetimeFigureOut">
              <a:rPr lang="es-MX" smtClean="0"/>
              <a:t>27/09/2023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693FE-C1C7-46E5-8289-F3BDB5209C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1380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FB12-293A-45BD-9081-20E1DE8FA2D1}" type="datetimeFigureOut">
              <a:rPr lang="es-MX" smtClean="0"/>
              <a:t>27/09/2023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693FE-C1C7-46E5-8289-F3BDB5209C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9800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FB12-293A-45BD-9081-20E1DE8FA2D1}" type="datetimeFigureOut">
              <a:rPr lang="es-MX" smtClean="0"/>
              <a:t>27/09/2023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693FE-C1C7-46E5-8289-F3BDB5209C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9557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FB12-293A-45BD-9081-20E1DE8FA2D1}" type="datetimeFigureOut">
              <a:rPr lang="es-MX" smtClean="0"/>
              <a:t>27/09/2023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693FE-C1C7-46E5-8289-F3BDB5209C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2512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FB12-293A-45BD-9081-20E1DE8FA2D1}" type="datetimeFigureOut">
              <a:rPr lang="es-MX" smtClean="0"/>
              <a:t>27/09/2023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693FE-C1C7-46E5-8289-F3BDB5209C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8372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FB12-293A-45BD-9081-20E1DE8FA2D1}" type="datetimeFigureOut">
              <a:rPr lang="es-MX" smtClean="0"/>
              <a:t>27/09/2023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693FE-C1C7-46E5-8289-F3BDB5209C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8937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FB12-293A-45BD-9081-20E1DE8FA2D1}" type="datetimeFigureOut">
              <a:rPr lang="es-MX" smtClean="0"/>
              <a:t>27/09/2023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693FE-C1C7-46E5-8289-F3BDB5209C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1817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FB12-293A-45BD-9081-20E1DE8FA2D1}" type="datetimeFigureOut">
              <a:rPr lang="es-MX" smtClean="0"/>
              <a:t>27/09/2023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693FE-C1C7-46E5-8289-F3BDB5209C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9759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CFB12-293A-45BD-9081-20E1DE8FA2D1}" type="datetimeFigureOut">
              <a:rPr lang="es-MX" smtClean="0"/>
              <a:t>27/09/2023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693FE-C1C7-46E5-8289-F3BDB5209CD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8718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5009788" y="699873"/>
            <a:ext cx="3953663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i="1" dirty="0">
                <a:solidFill>
                  <a:schemeClr val="bg1"/>
                </a:solidFill>
              </a:rPr>
              <a:t>Nombre: </a:t>
            </a:r>
          </a:p>
          <a:p>
            <a:r>
              <a:rPr lang="es-ES" sz="1400" b="1" i="1" dirty="0">
                <a:solidFill>
                  <a:schemeClr val="bg1"/>
                </a:solidFill>
              </a:rPr>
              <a:t>Generación:</a:t>
            </a:r>
          </a:p>
          <a:p>
            <a:r>
              <a:rPr lang="es-ES" sz="1400" b="1" i="1" dirty="0">
                <a:solidFill>
                  <a:schemeClr val="bg1"/>
                </a:solidFill>
              </a:rPr>
              <a:t>Contribución Social:           </a:t>
            </a:r>
          </a:p>
          <a:p>
            <a:endParaRPr lang="es-ES" sz="1400" b="1" i="1" dirty="0">
              <a:solidFill>
                <a:schemeClr val="bg1"/>
              </a:solidFill>
            </a:endParaRPr>
          </a:p>
          <a:p>
            <a:endParaRPr lang="es-ES" sz="1400" b="1" i="1" dirty="0">
              <a:solidFill>
                <a:schemeClr val="bg1"/>
              </a:solidFill>
            </a:endParaRPr>
          </a:p>
          <a:p>
            <a:endParaRPr lang="es-ES" sz="1400" b="1" i="1" dirty="0">
              <a:solidFill>
                <a:schemeClr val="bg1"/>
              </a:solidFill>
            </a:endParaRPr>
          </a:p>
          <a:p>
            <a:endParaRPr lang="es-ES" sz="1400" b="1" i="1" dirty="0">
              <a:solidFill>
                <a:schemeClr val="bg1"/>
              </a:solidFill>
            </a:endParaRPr>
          </a:p>
          <a:p>
            <a:endParaRPr lang="es-ES" sz="1400" b="1" i="1" dirty="0">
              <a:solidFill>
                <a:schemeClr val="bg1"/>
              </a:solidFill>
            </a:endParaRPr>
          </a:p>
          <a:p>
            <a:endParaRPr lang="es-ES" sz="1400" b="1" i="1" dirty="0">
              <a:solidFill>
                <a:schemeClr val="bg1"/>
              </a:solidFill>
            </a:endParaRPr>
          </a:p>
          <a:p>
            <a:endParaRPr lang="es-ES" sz="1400" b="1" i="1" dirty="0">
              <a:solidFill>
                <a:schemeClr val="bg1"/>
              </a:solidFill>
            </a:endParaRPr>
          </a:p>
          <a:p>
            <a:endParaRPr lang="es-ES" sz="1400" b="1" i="1" dirty="0">
              <a:solidFill>
                <a:schemeClr val="bg1"/>
              </a:solidFill>
            </a:endParaRPr>
          </a:p>
          <a:p>
            <a:endParaRPr lang="es-ES" sz="1400" b="1" i="1" dirty="0">
              <a:solidFill>
                <a:schemeClr val="bg1"/>
              </a:solidFill>
            </a:endParaRPr>
          </a:p>
          <a:p>
            <a:endParaRPr lang="es-ES" sz="1400" b="1" i="1" dirty="0">
              <a:solidFill>
                <a:schemeClr val="bg1"/>
              </a:solidFill>
            </a:endParaRPr>
          </a:p>
          <a:p>
            <a:endParaRPr lang="es-ES" sz="1400" b="1" i="1" dirty="0">
              <a:solidFill>
                <a:schemeClr val="bg1"/>
              </a:solidFill>
            </a:endParaRPr>
          </a:p>
          <a:p>
            <a:endParaRPr lang="es-ES" sz="1400" b="1" i="1" dirty="0">
              <a:solidFill>
                <a:schemeClr val="bg1"/>
              </a:solidFill>
            </a:endParaRPr>
          </a:p>
          <a:p>
            <a:endParaRPr lang="es-ES" sz="1400" b="1" i="1" dirty="0">
              <a:solidFill>
                <a:schemeClr val="bg1"/>
              </a:solidFill>
            </a:endParaRPr>
          </a:p>
          <a:p>
            <a:endParaRPr lang="es-ES" sz="1400" b="1" i="1" dirty="0">
              <a:solidFill>
                <a:schemeClr val="bg1"/>
              </a:solidFill>
            </a:endParaRPr>
          </a:p>
          <a:p>
            <a:endParaRPr lang="es-ES" sz="1400" b="1" i="1" dirty="0">
              <a:solidFill>
                <a:schemeClr val="bg1"/>
              </a:solidFill>
            </a:endParaRPr>
          </a:p>
          <a:p>
            <a:endParaRPr lang="es-ES" sz="1400" b="1" i="1" dirty="0">
              <a:solidFill>
                <a:schemeClr val="bg1"/>
              </a:solidFill>
            </a:endParaRPr>
          </a:p>
          <a:p>
            <a:endParaRPr lang="es-ES" sz="1400" b="1" i="1" dirty="0">
              <a:solidFill>
                <a:schemeClr val="bg1"/>
              </a:solidFill>
            </a:endParaRPr>
          </a:p>
          <a:p>
            <a:endParaRPr lang="es-MX" sz="1400" b="1" i="1" dirty="0">
              <a:solidFill>
                <a:schemeClr val="bg1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42"/>
          <a:stretch/>
        </p:blipFill>
        <p:spPr>
          <a:xfrm>
            <a:off x="-3759" y="-1"/>
            <a:ext cx="9200915" cy="6858001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453D495A-5EE1-4EE2-9F3F-D65F75DD5848}"/>
              </a:ext>
            </a:extLst>
          </p:cNvPr>
          <p:cNvSpPr txBox="1"/>
          <p:nvPr/>
        </p:nvSpPr>
        <p:spPr>
          <a:xfrm>
            <a:off x="5162188" y="852273"/>
            <a:ext cx="3953663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i="1" dirty="0">
                <a:solidFill>
                  <a:schemeClr val="bg1"/>
                </a:solidFill>
              </a:rPr>
              <a:t>Nombre: </a:t>
            </a:r>
          </a:p>
          <a:p>
            <a:r>
              <a:rPr lang="es-ES" sz="1400" b="1" i="1" dirty="0">
                <a:solidFill>
                  <a:schemeClr val="bg1"/>
                </a:solidFill>
              </a:rPr>
              <a:t>Generación:</a:t>
            </a:r>
          </a:p>
          <a:p>
            <a:r>
              <a:rPr lang="es-ES" sz="1400" b="1" i="1">
                <a:solidFill>
                  <a:schemeClr val="bg1"/>
                </a:solidFill>
              </a:rPr>
              <a:t>Retribución </a:t>
            </a:r>
            <a:r>
              <a:rPr lang="es-ES" sz="1400" b="1" i="1" dirty="0">
                <a:solidFill>
                  <a:schemeClr val="bg1"/>
                </a:solidFill>
              </a:rPr>
              <a:t>Social:           </a:t>
            </a:r>
          </a:p>
          <a:p>
            <a:endParaRPr lang="es-ES" sz="1400" b="1" i="1" dirty="0">
              <a:solidFill>
                <a:schemeClr val="bg1"/>
              </a:solidFill>
            </a:endParaRPr>
          </a:p>
          <a:p>
            <a:endParaRPr lang="es-ES" sz="1400" b="1" i="1" dirty="0">
              <a:solidFill>
                <a:schemeClr val="bg1"/>
              </a:solidFill>
            </a:endParaRPr>
          </a:p>
          <a:p>
            <a:endParaRPr lang="es-ES" sz="1400" b="1" i="1" dirty="0">
              <a:solidFill>
                <a:schemeClr val="bg1"/>
              </a:solidFill>
            </a:endParaRPr>
          </a:p>
          <a:p>
            <a:endParaRPr lang="es-ES" sz="1400" b="1" i="1" dirty="0">
              <a:solidFill>
                <a:schemeClr val="bg1"/>
              </a:solidFill>
            </a:endParaRPr>
          </a:p>
          <a:p>
            <a:endParaRPr lang="es-ES" sz="1400" b="1" i="1" dirty="0">
              <a:solidFill>
                <a:schemeClr val="bg1"/>
              </a:solidFill>
            </a:endParaRPr>
          </a:p>
          <a:p>
            <a:endParaRPr lang="es-ES" sz="1400" b="1" i="1" dirty="0">
              <a:solidFill>
                <a:schemeClr val="bg1"/>
              </a:solidFill>
            </a:endParaRPr>
          </a:p>
          <a:p>
            <a:endParaRPr lang="es-ES" sz="1400" b="1" i="1" dirty="0">
              <a:solidFill>
                <a:schemeClr val="bg1"/>
              </a:solidFill>
            </a:endParaRPr>
          </a:p>
          <a:p>
            <a:endParaRPr lang="es-ES" sz="1400" b="1" i="1" dirty="0">
              <a:solidFill>
                <a:schemeClr val="bg1"/>
              </a:solidFill>
            </a:endParaRPr>
          </a:p>
          <a:p>
            <a:endParaRPr lang="es-ES" sz="1400" b="1" i="1" dirty="0">
              <a:solidFill>
                <a:schemeClr val="bg1"/>
              </a:solidFill>
            </a:endParaRPr>
          </a:p>
          <a:p>
            <a:endParaRPr lang="es-ES" sz="1400" b="1" i="1" dirty="0">
              <a:solidFill>
                <a:schemeClr val="bg1"/>
              </a:solidFill>
            </a:endParaRPr>
          </a:p>
          <a:p>
            <a:endParaRPr lang="es-ES" sz="1400" b="1" i="1" dirty="0">
              <a:solidFill>
                <a:schemeClr val="bg1"/>
              </a:solidFill>
            </a:endParaRPr>
          </a:p>
          <a:p>
            <a:endParaRPr lang="es-ES" sz="1400" b="1" i="1" dirty="0">
              <a:solidFill>
                <a:schemeClr val="bg1"/>
              </a:solidFill>
            </a:endParaRPr>
          </a:p>
          <a:p>
            <a:endParaRPr lang="es-ES" sz="1400" b="1" i="1" dirty="0">
              <a:solidFill>
                <a:schemeClr val="bg1"/>
              </a:solidFill>
            </a:endParaRPr>
          </a:p>
          <a:p>
            <a:endParaRPr lang="es-ES" sz="1400" b="1" i="1" dirty="0">
              <a:solidFill>
                <a:schemeClr val="bg1"/>
              </a:solidFill>
            </a:endParaRPr>
          </a:p>
          <a:p>
            <a:endParaRPr lang="es-ES" sz="1400" b="1" i="1" dirty="0">
              <a:solidFill>
                <a:schemeClr val="bg1"/>
              </a:solidFill>
            </a:endParaRPr>
          </a:p>
          <a:p>
            <a:endParaRPr lang="es-ES" sz="1400" b="1" i="1" dirty="0">
              <a:solidFill>
                <a:schemeClr val="bg1"/>
              </a:solidFill>
            </a:endParaRPr>
          </a:p>
          <a:p>
            <a:endParaRPr lang="es-ES" sz="1400" b="1" i="1" dirty="0">
              <a:solidFill>
                <a:schemeClr val="bg1"/>
              </a:solidFill>
            </a:endParaRPr>
          </a:p>
          <a:p>
            <a:endParaRPr lang="es-MX" sz="14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441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1111</TotalTime>
  <Words>14</Words>
  <Application>Microsoft Office PowerPoint</Application>
  <PresentationFormat>Presentación en pantalla (4:3)</PresentationFormat>
  <Paragraphs>38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David</dc:creator>
  <cp:lastModifiedBy>Ana Lucia Lopez</cp:lastModifiedBy>
  <cp:revision>96</cp:revision>
  <dcterms:created xsi:type="dcterms:W3CDTF">2022-07-05T17:04:46Z</dcterms:created>
  <dcterms:modified xsi:type="dcterms:W3CDTF">2023-09-27T17:38:58Z</dcterms:modified>
</cp:coreProperties>
</file>