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4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98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2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38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80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55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51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3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9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8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75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7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009788" y="734819"/>
            <a:ext cx="39536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</a:rPr>
              <a:t>Nombre: 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Generación: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Movilidad:           </a:t>
            </a: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MX" sz="1400" b="1" i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0"/>
          <a:stretch/>
        </p:blipFill>
        <p:spPr>
          <a:xfrm>
            <a:off x="-51118" y="-1"/>
            <a:ext cx="9195118" cy="68580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29F9E2C-C2E3-4B5E-87D9-4FDB8C7D2697}"/>
              </a:ext>
            </a:extLst>
          </p:cNvPr>
          <p:cNvSpPr txBox="1"/>
          <p:nvPr/>
        </p:nvSpPr>
        <p:spPr>
          <a:xfrm>
            <a:off x="5009788" y="903997"/>
            <a:ext cx="39536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</a:rPr>
              <a:t>Nombre: 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Generación: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Movilidad:           </a:t>
            </a: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MX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12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Ana Lucia Lopez</cp:lastModifiedBy>
  <cp:revision>97</cp:revision>
  <dcterms:created xsi:type="dcterms:W3CDTF">2022-07-05T17:04:46Z</dcterms:created>
  <dcterms:modified xsi:type="dcterms:W3CDTF">2023-09-27T17:30:37Z</dcterms:modified>
</cp:coreProperties>
</file>