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8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5" autoAdjust="0"/>
    <p:restoredTop sz="94660"/>
  </p:normalViewPr>
  <p:slideViewPr>
    <p:cSldViewPr snapToGrid="0">
      <p:cViewPr>
        <p:scale>
          <a:sx n="96" d="100"/>
          <a:sy n="96" d="100"/>
        </p:scale>
        <p:origin x="-175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014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398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8252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38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980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9557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251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83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937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181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9759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CFB12-293A-45BD-9081-20E1DE8FA2D1}" type="datetimeFigureOut">
              <a:rPr lang="es-MX" smtClean="0"/>
              <a:t>27/05/2026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693FE-C1C7-46E5-8289-F3BDB5209C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871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2FA06416-38DD-18CE-D33A-6FA91ED145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1" y="0"/>
            <a:ext cx="88750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88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772" y="712424"/>
            <a:ext cx="6185390" cy="463904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009788" y="734819"/>
            <a:ext cx="395366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solidFill>
                  <a:schemeClr val="bg1"/>
                </a:solidFill>
              </a:rPr>
              <a:t>Nombre: </a:t>
            </a:r>
          </a:p>
          <a:p>
            <a:r>
              <a:rPr lang="es-ES" sz="1400" b="1" i="1" dirty="0">
                <a:solidFill>
                  <a:schemeClr val="bg1"/>
                </a:solidFill>
              </a:rPr>
              <a:t>Generación:</a:t>
            </a:r>
          </a:p>
          <a:p>
            <a:r>
              <a:rPr lang="es-ES" sz="1400" b="1" i="1" dirty="0">
                <a:solidFill>
                  <a:schemeClr val="bg1"/>
                </a:solidFill>
              </a:rPr>
              <a:t>Movilidad:           </a:t>
            </a: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ES" sz="1400" b="1" i="1" dirty="0">
              <a:solidFill>
                <a:schemeClr val="bg1"/>
              </a:solidFill>
            </a:endParaRPr>
          </a:p>
          <a:p>
            <a:endParaRPr lang="es-MX" sz="1400" b="1" i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4B1C29CF-8768-A44B-7718-C1C2812983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93" y="89451"/>
            <a:ext cx="8875058" cy="6858000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xmlns="" id="{B29F9E2C-C2E3-4B5E-87D9-4FDB8C7D2697}"/>
              </a:ext>
            </a:extLst>
          </p:cNvPr>
          <p:cNvSpPr txBox="1"/>
          <p:nvPr/>
        </p:nvSpPr>
        <p:spPr>
          <a:xfrm>
            <a:off x="5009788" y="1003387"/>
            <a:ext cx="395366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Nombre:</a:t>
            </a:r>
            <a:r>
              <a:rPr lang="es-ES" sz="1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Nombres Apellidos</a:t>
            </a:r>
          </a:p>
          <a:p>
            <a:r>
              <a:rPr lang="es-E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Generación: </a:t>
            </a:r>
            <a:r>
              <a:rPr lang="es-ES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7a.</a:t>
            </a:r>
            <a:endParaRPr lang="es-ES" sz="1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4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Movilidad Académica:</a:t>
            </a:r>
            <a:r>
              <a:rPr lang="es-ES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s-ES" sz="1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ugar de movilidad</a:t>
            </a:r>
          </a:p>
          <a:p>
            <a:pPr algn="ctr"/>
            <a:endParaRPr lang="es-ES" sz="2500" b="1" i="1" dirty="0">
              <a:solidFill>
                <a:schemeClr val="bg1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es-MX" sz="1200" b="1" i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Breve descripción de los objetivos y actividades realizadas en la movilidad…</a:t>
            </a:r>
          </a:p>
          <a:p>
            <a:pPr lvl="0" algn="just">
              <a:lnSpc>
                <a:spcPct val="150000"/>
              </a:lnSpc>
            </a:pPr>
            <a:endParaRPr lang="es-MX" sz="1200" b="1" i="1" dirty="0" smtClean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es-MX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441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1580</TotalTime>
  <Words>32</Words>
  <Application>Microsoft Office PowerPoint</Application>
  <PresentationFormat>Presentación en pantalla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</dc:creator>
  <cp:lastModifiedBy>OPT-29ZSN22</cp:lastModifiedBy>
  <cp:revision>101</cp:revision>
  <dcterms:created xsi:type="dcterms:W3CDTF">2022-07-05T17:04:46Z</dcterms:created>
  <dcterms:modified xsi:type="dcterms:W3CDTF">2026-05-27T18:39:26Z</dcterms:modified>
</cp:coreProperties>
</file>